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9ED7-4931-45A7-9091-E477C51368D0}" type="datetimeFigureOut">
              <a:rPr lang="en-IN" smtClean="0"/>
              <a:t>07-07-2023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A13658B-A449-4B80-A512-594DEAFB816E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4470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9ED7-4931-45A7-9091-E477C51368D0}" type="datetimeFigureOut">
              <a:rPr lang="en-IN" smtClean="0"/>
              <a:t>07-07-2023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658B-A449-4B80-A512-594DEAFB816E}" type="slidenum">
              <a:rPr lang="en-IN" smtClean="0"/>
              <a:t>‹#›</a:t>
            </a:fld>
            <a:endParaRPr lang="en-IN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8519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9ED7-4931-45A7-9091-E477C51368D0}" type="datetimeFigureOut">
              <a:rPr lang="en-IN" smtClean="0"/>
              <a:t>07-07-2023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658B-A449-4B80-A512-594DEAFB816E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5067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9ED7-4931-45A7-9091-E477C51368D0}" type="datetimeFigureOut">
              <a:rPr lang="en-IN" smtClean="0"/>
              <a:t>07-07-2023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658B-A449-4B80-A512-594DEAFB816E}" type="slidenum">
              <a:rPr lang="en-IN" smtClean="0"/>
              <a:t>‹#›</a:t>
            </a:fld>
            <a:endParaRPr lang="en-IN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0988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9ED7-4931-45A7-9091-E477C51368D0}" type="datetimeFigureOut">
              <a:rPr lang="en-IN" smtClean="0"/>
              <a:t>07-07-2023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658B-A449-4B80-A512-594DEAFB816E}" type="slidenum">
              <a:rPr lang="en-IN" smtClean="0"/>
              <a:t>‹#›</a:t>
            </a:fld>
            <a:endParaRPr lang="en-IN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4994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9ED7-4931-45A7-9091-E477C51368D0}" type="datetimeFigureOut">
              <a:rPr lang="en-IN" smtClean="0"/>
              <a:t>07-07-2023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658B-A449-4B80-A512-594DEAFB816E}" type="slidenum">
              <a:rPr lang="en-IN" smtClean="0"/>
              <a:t>‹#›</a:t>
            </a:fld>
            <a:endParaRPr lang="en-IN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9066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9ED7-4931-45A7-9091-E477C51368D0}" type="datetimeFigureOut">
              <a:rPr lang="en-IN" smtClean="0"/>
              <a:t>07-07-2023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658B-A449-4B80-A512-594DEAFB816E}" type="slidenum">
              <a:rPr lang="en-IN" smtClean="0"/>
              <a:t>‹#›</a:t>
            </a:fld>
            <a:endParaRPr lang="en-IN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764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9ED7-4931-45A7-9091-E477C51368D0}" type="datetimeFigureOut">
              <a:rPr lang="en-IN" smtClean="0"/>
              <a:t>07-07-2023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658B-A449-4B80-A512-594DEAFB816E}" type="slidenum">
              <a:rPr lang="en-IN" smtClean="0"/>
              <a:t>‹#›</a:t>
            </a:fld>
            <a:endParaRPr lang="en-IN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2720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9ED7-4931-45A7-9091-E477C51368D0}" type="datetimeFigureOut">
              <a:rPr lang="en-IN" smtClean="0"/>
              <a:t>07-07-2023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658B-A449-4B80-A512-594DEAFB81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6730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49ED7-4931-45A7-9091-E477C51368D0}" type="datetimeFigureOut">
              <a:rPr lang="en-IN" smtClean="0"/>
              <a:t>07-07-2023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658B-A449-4B80-A512-594DEAFB816E}" type="slidenum">
              <a:rPr lang="en-IN" smtClean="0"/>
              <a:t>‹#›</a:t>
            </a:fld>
            <a:endParaRPr lang="en-IN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3335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2BC49ED7-4931-45A7-9091-E477C51368D0}" type="datetimeFigureOut">
              <a:rPr lang="en-IN" smtClean="0"/>
              <a:t>07-07-2023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3658B-A449-4B80-A512-594DEAFB816E}" type="slidenum">
              <a:rPr lang="en-IN" smtClean="0"/>
              <a:t>‹#›</a:t>
            </a:fld>
            <a:endParaRPr lang="en-IN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9546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49ED7-4931-45A7-9091-E477C51368D0}" type="datetimeFigureOut">
              <a:rPr lang="en-IN" smtClean="0"/>
              <a:t>07-07-2023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A13658B-A449-4B80-A512-594DEAFB816E}" type="slidenum">
              <a:rPr lang="en-IN" smtClean="0"/>
              <a:t>‹#›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2606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4DE6052-71BA-7651-555B-0C148C474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err="1"/>
              <a:t>Swashodhan</a:t>
            </a:r>
            <a:r>
              <a:rPr lang="en-IN" b="1" dirty="0"/>
              <a:t> Trust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64B3120-3BFB-A990-DBEE-516A3A1AF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IN" dirty="0"/>
              <a:t>				      Activities</a:t>
            </a:r>
          </a:p>
          <a:p>
            <a:pPr marL="0" indent="0">
              <a:buNone/>
            </a:pPr>
            <a:endParaRPr lang="en-IN" dirty="0"/>
          </a:p>
          <a:p>
            <a:pPr marL="520700"/>
            <a:r>
              <a:rPr lang="en-US" sz="1800" b="1" dirty="0">
                <a:solidFill>
                  <a:srgbClr val="1F202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Children’s Library</a:t>
            </a:r>
            <a:r>
              <a:rPr lang="en-US" sz="1800" b="1" spc="-20" dirty="0">
                <a:solidFill>
                  <a:srgbClr val="1F202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b="1" dirty="0">
                <a:solidFill>
                  <a:srgbClr val="1F2024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Inauguration</a:t>
            </a:r>
            <a:endParaRPr lang="en-IN" sz="18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520700" marR="2298700">
              <a:lnSpc>
                <a:spcPct val="150000"/>
              </a:lnSpc>
              <a:spcBef>
                <a:spcPts val="925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1F2024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Problems:</a:t>
            </a:r>
            <a:r>
              <a:rPr lang="en-US" sz="180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Lack of Knowledge about book reading advantages.</a:t>
            </a:r>
            <a:r>
              <a:rPr lang="en-US" sz="1800" spc="-295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b="1" dirty="0">
                <a:solidFill>
                  <a:srgbClr val="1F2024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Solution</a:t>
            </a:r>
            <a:r>
              <a:rPr lang="en-US" sz="180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:</a:t>
            </a:r>
            <a:r>
              <a:rPr lang="en-US" sz="1800" spc="5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Start children’s Library and encourage to read books.</a:t>
            </a:r>
            <a:r>
              <a:rPr lang="en-US" sz="1800" spc="5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b="1" dirty="0">
                <a:solidFill>
                  <a:srgbClr val="1F2024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Trust activities:</a:t>
            </a:r>
            <a:endParaRPr lang="en-IN" sz="1800" dirty="0">
              <a:effectLst/>
              <a:latin typeface="Arial MT"/>
              <a:ea typeface="Arial MT"/>
              <a:cs typeface="Arial MT"/>
            </a:endParaRPr>
          </a:p>
          <a:p>
            <a:pPr marL="342900" lvl="0" indent="-342900">
              <a:lnSpc>
                <a:spcPts val="1260"/>
              </a:lnSpc>
              <a:spcBef>
                <a:spcPts val="630"/>
              </a:spcBef>
              <a:spcAft>
                <a:spcPts val="0"/>
              </a:spcAft>
              <a:buFont typeface="+mj-lt"/>
              <a:buAutoNum type="arabicPeriod"/>
              <a:tabLst>
                <a:tab pos="977900" algn="l"/>
              </a:tabLst>
            </a:pPr>
            <a:r>
              <a:rPr lang="en-US" sz="1800" spc="-1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Swashodhan</a:t>
            </a:r>
            <a:r>
              <a:rPr lang="en-US" sz="1800" spc="-5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spc="-1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trust start a library</a:t>
            </a:r>
            <a:r>
              <a:rPr lang="en-US" sz="1800" spc="-15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spc="-1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for village level</a:t>
            </a:r>
            <a:r>
              <a:rPr lang="en-US" sz="1800" spc="-5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spc="-1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students.</a:t>
            </a:r>
            <a:endParaRPr lang="en-IN" sz="1800" spc="-10" dirty="0">
              <a:effectLst/>
              <a:latin typeface="Arial MT"/>
              <a:ea typeface="Arial MT"/>
              <a:cs typeface="Arial MT"/>
            </a:endParaRPr>
          </a:p>
          <a:p>
            <a:pPr marL="342900" marR="542925" lvl="0" indent="-342900">
              <a:lnSpc>
                <a:spcPct val="150000"/>
              </a:lnSpc>
              <a:spcBef>
                <a:spcPts val="630"/>
              </a:spcBef>
              <a:spcAft>
                <a:spcPts val="0"/>
              </a:spcAft>
              <a:buFont typeface="+mj-lt"/>
              <a:buAutoNum type="arabicPeriod"/>
              <a:tabLst>
                <a:tab pos="977900" algn="l"/>
              </a:tabLst>
            </a:pPr>
            <a:r>
              <a:rPr lang="en-US" sz="1800" spc="-5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One</a:t>
            </a:r>
            <a:r>
              <a:rPr lang="en-US" sz="1800" spc="-75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spc="-5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key</a:t>
            </a:r>
            <a:r>
              <a:rPr lang="en-US" sz="1800" spc="-65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spc="-5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benefit</a:t>
            </a:r>
            <a:r>
              <a:rPr lang="en-US" sz="1800" spc="-65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spc="-1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of</a:t>
            </a:r>
            <a:r>
              <a:rPr lang="en-US" sz="1800" spc="-65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spc="-1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inculcating</a:t>
            </a:r>
            <a:r>
              <a:rPr lang="en-US" sz="1800" spc="-7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spc="-1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the</a:t>
            </a:r>
            <a:r>
              <a:rPr lang="en-US" sz="1800" spc="-6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spc="-1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habit</a:t>
            </a:r>
            <a:r>
              <a:rPr lang="en-US" sz="1800" spc="-65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spc="-1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of</a:t>
            </a:r>
            <a:r>
              <a:rPr lang="en-US" sz="1800" spc="-8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spc="-1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reading</a:t>
            </a:r>
            <a:r>
              <a:rPr lang="en-US" sz="1800" spc="-7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spc="-1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is</a:t>
            </a:r>
            <a:r>
              <a:rPr lang="en-US" sz="1800" spc="-65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spc="-1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the</a:t>
            </a:r>
            <a:r>
              <a:rPr lang="en-US" sz="1800" spc="-7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spc="-1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development</a:t>
            </a:r>
            <a:r>
              <a:rPr lang="en-US" sz="1800" spc="-65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spc="-1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of</a:t>
            </a:r>
            <a:r>
              <a:rPr lang="en-US" sz="1800" spc="-65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spc="-1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critical</a:t>
            </a:r>
            <a:r>
              <a:rPr lang="en-US" sz="1800" spc="-65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spc="-1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thinking</a:t>
            </a:r>
            <a:r>
              <a:rPr lang="en-US" sz="1800" spc="-29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spc="-1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skills.</a:t>
            </a:r>
            <a:endParaRPr lang="en-IN" sz="1800" spc="-10" dirty="0">
              <a:effectLst/>
              <a:latin typeface="Arial MT"/>
              <a:ea typeface="Arial MT"/>
              <a:cs typeface="Arial MT"/>
            </a:endParaRPr>
          </a:p>
          <a:p>
            <a:pPr marL="342900" lvl="0" indent="-342900">
              <a:spcBef>
                <a:spcPts val="415"/>
              </a:spcBef>
              <a:spcAft>
                <a:spcPts val="0"/>
              </a:spcAft>
              <a:buFont typeface="+mj-lt"/>
              <a:buAutoNum type="arabicPeriod"/>
              <a:tabLst>
                <a:tab pos="977900" algn="l"/>
              </a:tabLst>
            </a:pPr>
            <a:r>
              <a:rPr lang="en-US" sz="1800" spc="-1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Trust</a:t>
            </a:r>
            <a:r>
              <a:rPr lang="en-US" sz="1800" spc="-5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spc="-15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library</a:t>
            </a:r>
            <a:r>
              <a:rPr lang="en-US" sz="1800" spc="-5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spc="-1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about </a:t>
            </a:r>
            <a:r>
              <a:rPr lang="en-US" sz="1800" spc="-15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600 </a:t>
            </a:r>
            <a:r>
              <a:rPr lang="en-US" sz="1800" spc="-1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to</a:t>
            </a:r>
            <a:r>
              <a:rPr lang="en-US" sz="1800" spc="5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spc="-1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700 Books</a:t>
            </a:r>
            <a:r>
              <a:rPr lang="en-US" sz="1800" spc="-15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spc="-1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especially</a:t>
            </a:r>
            <a:r>
              <a:rPr lang="en-US" sz="1800" spc="5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spc="-1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for school</a:t>
            </a:r>
            <a:r>
              <a:rPr lang="en-US" sz="1800" spc="-5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spc="-1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children.</a:t>
            </a:r>
            <a:endParaRPr lang="en-IN" sz="1800" spc="-10" dirty="0">
              <a:effectLst/>
              <a:latin typeface="Arial MT"/>
              <a:ea typeface="Arial MT"/>
              <a:cs typeface="Arial MT"/>
            </a:endParaRPr>
          </a:p>
          <a:p>
            <a:pPr marL="342900" lvl="0" indent="-342900">
              <a:spcBef>
                <a:spcPts val="630"/>
              </a:spcBef>
              <a:buFont typeface="+mj-lt"/>
              <a:buAutoNum type="arabicPeriod"/>
              <a:tabLst>
                <a:tab pos="977900" algn="l"/>
              </a:tabLst>
            </a:pPr>
            <a:r>
              <a:rPr lang="en-US" sz="1800" spc="-1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This</a:t>
            </a:r>
            <a:r>
              <a:rPr lang="en-US" sz="1800" spc="-5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spc="-1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library</a:t>
            </a:r>
            <a:r>
              <a:rPr lang="en-US" sz="1800" spc="-5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spc="-1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inauguration by</a:t>
            </a:r>
            <a:r>
              <a:rPr lang="en-US" sz="1800" spc="-5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spc="-1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Smt. Jyoti</a:t>
            </a:r>
            <a:r>
              <a:rPr lang="en-US" sz="1800" spc="-5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spc="-1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MDO on</a:t>
            </a:r>
            <a:r>
              <a:rPr lang="en-US" sz="1800" spc="-15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spc="-1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29</a:t>
            </a:r>
            <a:r>
              <a:rPr lang="en-US" sz="1800" spc="-10" baseline="3000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th</a:t>
            </a:r>
            <a:r>
              <a:rPr lang="en-US" sz="1800" spc="-5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spc="-1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July</a:t>
            </a:r>
            <a:r>
              <a:rPr lang="en-US" sz="1800" spc="-5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en-US" sz="1800" spc="-1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2020.</a:t>
            </a:r>
            <a:endParaRPr lang="en-IN" sz="1800" spc="-10" dirty="0">
              <a:effectLst/>
              <a:latin typeface="Arial MT"/>
              <a:ea typeface="Arial MT"/>
              <a:cs typeface="Arial MT"/>
            </a:endParaRPr>
          </a:p>
          <a:p>
            <a:pPr marL="342900" lvl="0" indent="-342900">
              <a:spcBef>
                <a:spcPts val="630"/>
              </a:spcBef>
              <a:buFont typeface="+mj-lt"/>
              <a:buAutoNum type="arabicPeriod"/>
              <a:tabLst>
                <a:tab pos="977900" algn="l"/>
              </a:tabLst>
            </a:pPr>
            <a:r>
              <a:rPr lang="en-US" sz="1800" b="1" spc="-10" dirty="0">
                <a:solidFill>
                  <a:srgbClr val="1F2021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Total Expenditure</a:t>
            </a:r>
            <a:r>
              <a:rPr lang="en-US" sz="1800" b="1" spc="-5" dirty="0">
                <a:solidFill>
                  <a:srgbClr val="1F2021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: </a:t>
            </a:r>
            <a:r>
              <a:rPr lang="en-US" sz="1800" b="1" spc="-1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Rs.</a:t>
            </a:r>
            <a:r>
              <a:rPr lang="en-US" sz="1800" b="1" spc="-2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 </a:t>
            </a:r>
            <a:r>
              <a:rPr lang="en-US" sz="1800" b="1" spc="-1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 MT"/>
                <a:cs typeface="Arial MT"/>
              </a:rPr>
              <a:t>41,735.00</a:t>
            </a:r>
            <a:endParaRPr lang="en-IN" sz="1800" spc="-10" dirty="0">
              <a:effectLst/>
              <a:latin typeface="Arial MT"/>
              <a:ea typeface="Arial MT"/>
              <a:cs typeface="Arial MT"/>
            </a:endParaRPr>
          </a:p>
          <a:p>
            <a:pPr marL="0" marR="542925" indent="0">
              <a:lnSpc>
                <a:spcPct val="150000"/>
              </a:lnSpc>
              <a:buNone/>
              <a:tabLst>
                <a:tab pos="977900" algn="l"/>
              </a:tabLst>
            </a:pPr>
            <a:r>
              <a:rPr lang="en-US" sz="1800" dirty="0">
                <a:solidFill>
                  <a:srgbClr val="1F2024"/>
                </a:solidFill>
                <a:effectLst/>
                <a:latin typeface="Arial MT"/>
                <a:ea typeface="Arial MT"/>
                <a:cs typeface="Arial MT"/>
              </a:rPr>
              <a:t> </a:t>
            </a:r>
            <a:endParaRPr lang="en-IN" sz="1800" dirty="0">
              <a:effectLst/>
              <a:latin typeface="Arial MT"/>
              <a:ea typeface="Arial MT"/>
              <a:cs typeface="Arial MT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84947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81CEC-AF8D-C51D-0120-A5A4384AD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            			 Activity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AE5AB21-2224-6BF8-3BF2-56EBBCA3DC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450" y="2516981"/>
            <a:ext cx="9115425" cy="2447925"/>
          </a:xfrm>
        </p:spPr>
      </p:pic>
    </p:spTree>
    <p:extLst>
      <p:ext uri="{BB962C8B-B14F-4D97-AF65-F5344CB8AC3E}">
        <p14:creationId xmlns:p14="http://schemas.microsoft.com/office/powerpoint/2010/main" val="64673630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</TotalTime>
  <Words>100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MT</vt:lpstr>
      <vt:lpstr>Gill Sans MT</vt:lpstr>
      <vt:lpstr>Gallery</vt:lpstr>
      <vt:lpstr>Swashodhan Trust</vt:lpstr>
      <vt:lpstr>                Activity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Swashodhan Trust</dc:title>
  <dc:creator>Anshika BS</dc:creator>
  <cp:lastModifiedBy>Anshika BS</cp:lastModifiedBy>
  <cp:revision>3</cp:revision>
  <dcterms:created xsi:type="dcterms:W3CDTF">2023-02-21T07:43:07Z</dcterms:created>
  <dcterms:modified xsi:type="dcterms:W3CDTF">2023-07-07T09:40:16Z</dcterms:modified>
</cp:coreProperties>
</file>